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70" r:id="rId3"/>
    <p:sldId id="276" r:id="rId4"/>
    <p:sldId id="277" r:id="rId5"/>
    <p:sldId id="278" r:id="rId6"/>
    <p:sldId id="263" r:id="rId7"/>
    <p:sldId id="264" r:id="rId8"/>
    <p:sldId id="279" r:id="rId9"/>
    <p:sldId id="280" r:id="rId10"/>
    <p:sldId id="281" r:id="rId11"/>
    <p:sldId id="259" r:id="rId12"/>
    <p:sldId id="271" r:id="rId13"/>
    <p:sldId id="272" r:id="rId14"/>
    <p:sldId id="273" r:id="rId15"/>
    <p:sldId id="275" r:id="rId16"/>
    <p:sldId id="274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21/10/2019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21/10/2019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21/10/2019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21/10/2019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21/10/2019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21/10/2019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21/10/2019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21/10/2019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21/10/2019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21/10/2019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21/10/2019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21/10/2019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Title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Intro</a:t>
            </a: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blurb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5471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Title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5"/>
            <a:ext cx="8492463" cy="1867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Question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07887" y="456190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5221718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464963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64238" y="4647305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Text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45061" y="5307052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7" y="5304723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Text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6070289" y="4561900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5221718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3606602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3610285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756237" y="3610285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7435318" y="3610285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8118580" y="3610285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</p:spTree>
    <p:extLst>
      <p:ext uri="{BB962C8B-B14F-4D97-AF65-F5344CB8AC3E}">
        <p14:creationId xmlns:p14="http://schemas.microsoft.com/office/powerpoint/2010/main" val="33908656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PEOE(1) Title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5" y="1346205"/>
            <a:ext cx="3968151" cy="199221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Question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4" y="3663835"/>
            <a:ext cx="3968151" cy="1992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Question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842862" y="1043797"/>
            <a:ext cx="3950898" cy="477040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Replace with image</a:t>
            </a:r>
          </a:p>
        </p:txBody>
      </p:sp>
    </p:spTree>
    <p:extLst>
      <p:ext uri="{BB962C8B-B14F-4D97-AF65-F5344CB8AC3E}">
        <p14:creationId xmlns:p14="http://schemas.microsoft.com/office/powerpoint/2010/main" val="21793672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7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PEOE(2) Title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4" y="2191109"/>
            <a:ext cx="5080959" cy="158726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Question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2" y="4176529"/>
            <a:ext cx="8143337" cy="16170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Question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116126" y="1043797"/>
            <a:ext cx="2544795" cy="273457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Replace with image</a:t>
            </a:r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531392" y="1043797"/>
            <a:ext cx="5080959" cy="74915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Practical instruction</a:t>
            </a:r>
          </a:p>
        </p:txBody>
      </p:sp>
    </p:spTree>
    <p:extLst>
      <p:ext uri="{BB962C8B-B14F-4D97-AF65-F5344CB8AC3E}">
        <p14:creationId xmlns:p14="http://schemas.microsoft.com/office/powerpoint/2010/main" val="29406688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Title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568973" y="3051064"/>
            <a:ext cx="1970291" cy="1401510"/>
            <a:chOff x="0" y="0"/>
            <a:chExt cx="1428115" cy="973455"/>
          </a:xfrm>
        </p:grpSpPr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7" name="Freeform 26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8" name="Oval 27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25" name="Freeform 24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6" name="Oval 25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4" name="Group 13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23" name="Freeform 22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4" name="Oval 23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5" name="Group 14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21" name="Freeform 20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2" name="Oval 21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7" name="Group 16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9" name="Freeform 18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2" name="Rounded Rectangular Callout 1"/>
          <p:cNvSpPr/>
          <p:nvPr/>
        </p:nvSpPr>
        <p:spPr>
          <a:xfrm>
            <a:off x="595592" y="1748624"/>
            <a:ext cx="2863600" cy="1336530"/>
          </a:xfrm>
          <a:prstGeom prst="wedgeRoundRectCallout">
            <a:avLst>
              <a:gd name="adj1" fmla="val 54027"/>
              <a:gd name="adj2" fmla="val 75907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Name: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Text</a:t>
            </a:r>
          </a:p>
        </p:txBody>
      </p:sp>
      <p:sp>
        <p:nvSpPr>
          <p:cNvPr id="29" name="Rounded Rectangular Callout 28"/>
          <p:cNvSpPr/>
          <p:nvPr/>
        </p:nvSpPr>
        <p:spPr>
          <a:xfrm>
            <a:off x="3459192" y="5072765"/>
            <a:ext cx="5132717" cy="953580"/>
          </a:xfrm>
          <a:prstGeom prst="wedgeRoundRectCallout">
            <a:avLst>
              <a:gd name="adj1" fmla="val -29435"/>
              <a:gd name="adj2" fmla="val -100505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Name: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Text</a:t>
            </a:r>
          </a:p>
        </p:txBody>
      </p:sp>
      <p:sp>
        <p:nvSpPr>
          <p:cNvPr id="30" name="Rounded Rectangular Callout 29"/>
          <p:cNvSpPr/>
          <p:nvPr/>
        </p:nvSpPr>
        <p:spPr>
          <a:xfrm>
            <a:off x="6323163" y="2916009"/>
            <a:ext cx="2392726" cy="1578634"/>
          </a:xfrm>
          <a:prstGeom prst="wedgeRoundRectCallout">
            <a:avLst>
              <a:gd name="adj1" fmla="val -75375"/>
              <a:gd name="adj2" fmla="val 5122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Name: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Text</a:t>
            </a:r>
          </a:p>
        </p:txBody>
      </p:sp>
      <p:sp>
        <p:nvSpPr>
          <p:cNvPr id="31" name="Rounded Rectangular Callout 30"/>
          <p:cNvSpPr/>
          <p:nvPr/>
        </p:nvSpPr>
        <p:spPr>
          <a:xfrm>
            <a:off x="345870" y="3539837"/>
            <a:ext cx="2519271" cy="1578634"/>
          </a:xfrm>
          <a:prstGeom prst="wedgeRoundRectCallout">
            <a:avLst>
              <a:gd name="adj1" fmla="val 71209"/>
              <a:gd name="adj2" fmla="val -32035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Name: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Text</a:t>
            </a:r>
          </a:p>
        </p:txBody>
      </p:sp>
      <p:sp>
        <p:nvSpPr>
          <p:cNvPr id="32" name="Rounded Rectangular Callout 31"/>
          <p:cNvSpPr/>
          <p:nvPr/>
        </p:nvSpPr>
        <p:spPr>
          <a:xfrm>
            <a:off x="3966366" y="1469116"/>
            <a:ext cx="3145795" cy="1141742"/>
          </a:xfrm>
          <a:prstGeom prst="wedgeRoundRectCallout">
            <a:avLst>
              <a:gd name="adj1" fmla="val -26616"/>
              <a:gd name="adj2" fmla="val 89457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Name: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Text</a:t>
            </a: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354605" y="832586"/>
            <a:ext cx="6104252" cy="89269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Blurb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46262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7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Critiquing a representation title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5660" y="905773"/>
            <a:ext cx="8748828" cy="240676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Intro blurb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79705" y="3572677"/>
            <a:ext cx="8748828" cy="2406769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40293973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7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Focused cloze title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5660" y="905774"/>
            <a:ext cx="8748828" cy="76775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1200"/>
              </a:spcAft>
            </a:pPr>
            <a:r>
              <a:rPr lang="en-GB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Fill in the gaps to …</a:t>
            </a:r>
          </a:p>
          <a:p>
            <a:pPr>
              <a:spcAft>
                <a:spcPts val="1200"/>
              </a:spcAft>
            </a:pPr>
            <a:r>
              <a:rPr lang="en-GB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 should only use the words </a:t>
            </a:r>
            <a:r>
              <a:rPr lang="en-GB" sz="1600" b="1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…</a:t>
            </a:r>
            <a:r>
              <a:rPr lang="en-GB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</a:t>
            </a:r>
            <a:r>
              <a:rPr lang="en-GB" sz="1600" b="1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… </a:t>
            </a:r>
            <a:r>
              <a:rPr lang="en-GB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79705" y="1821520"/>
            <a:ext cx="8748828" cy="428598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spcAft>
                <a:spcPts val="1200"/>
              </a:spcAft>
            </a:pPr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Passage</a:t>
            </a:r>
          </a:p>
          <a:p>
            <a:pPr>
              <a:spcAft>
                <a:spcPts val="1200"/>
              </a:spcAft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Writing …</a:t>
            </a:r>
          </a:p>
          <a:p>
            <a:pPr>
              <a:spcAft>
                <a:spcPts val="1200"/>
              </a:spcAft>
            </a:pP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74441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59360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Explanation Story Title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4462" y="1407045"/>
            <a:ext cx="8407182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Statement</a:t>
            </a:r>
          </a:p>
        </p:txBody>
      </p:sp>
      <p:sp>
        <p:nvSpPr>
          <p:cNvPr id="6" name="Text Placeholder 16"/>
          <p:cNvSpPr txBox="1">
            <a:spLocks/>
          </p:cNvSpPr>
          <p:nvPr/>
        </p:nvSpPr>
        <p:spPr>
          <a:xfrm>
            <a:off x="457200" y="863126"/>
            <a:ext cx="8285163" cy="3977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do: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each row pick one</a:t>
            </a:r>
            <a:r>
              <a:rPr kumimoji="0" lang="en-US" sz="1400" b="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statement that you think is right.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 Placeholder 16"/>
          <p:cNvSpPr txBox="1">
            <a:spLocks/>
          </p:cNvSpPr>
          <p:nvPr/>
        </p:nvSpPr>
        <p:spPr>
          <a:xfrm>
            <a:off x="82223" y="1407045"/>
            <a:ext cx="324051" cy="54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 Placeholder 16"/>
          <p:cNvSpPr txBox="1">
            <a:spLocks/>
          </p:cNvSpPr>
          <p:nvPr/>
        </p:nvSpPr>
        <p:spPr>
          <a:xfrm>
            <a:off x="82225" y="2098431"/>
            <a:ext cx="324051" cy="90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 Placeholder 16"/>
          <p:cNvSpPr txBox="1">
            <a:spLocks/>
          </p:cNvSpPr>
          <p:nvPr/>
        </p:nvSpPr>
        <p:spPr>
          <a:xfrm>
            <a:off x="82224" y="3156290"/>
            <a:ext cx="324051" cy="8935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 Placeholder 16"/>
          <p:cNvSpPr txBox="1">
            <a:spLocks/>
          </p:cNvSpPr>
          <p:nvPr/>
        </p:nvSpPr>
        <p:spPr>
          <a:xfrm>
            <a:off x="85891" y="4207677"/>
            <a:ext cx="324051" cy="8935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Text Placeholder 16"/>
          <p:cNvSpPr txBox="1">
            <a:spLocks/>
          </p:cNvSpPr>
          <p:nvPr/>
        </p:nvSpPr>
        <p:spPr>
          <a:xfrm>
            <a:off x="82222" y="5259062"/>
            <a:ext cx="324051" cy="5270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0125" y="2098431"/>
            <a:ext cx="4140000" cy="90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Statement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840150" y="2098431"/>
            <a:ext cx="4140000" cy="90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Statement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54462" y="5246117"/>
            <a:ext cx="8410025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Statement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70125" y="3149817"/>
            <a:ext cx="2700000" cy="90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Statement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425137" y="3156289"/>
            <a:ext cx="2700000" cy="90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Statement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280150" y="3149817"/>
            <a:ext cx="2700000" cy="90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Statement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70125" y="4201203"/>
            <a:ext cx="4140000" cy="90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Statement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840150" y="4201203"/>
            <a:ext cx="4140000" cy="90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Statement</a:t>
            </a:r>
          </a:p>
        </p:txBody>
      </p:sp>
    </p:spTree>
    <p:extLst>
      <p:ext uri="{BB962C8B-B14F-4D97-AF65-F5344CB8AC3E}">
        <p14:creationId xmlns:p14="http://schemas.microsoft.com/office/powerpoint/2010/main" val="35194073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Title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0253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estio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</a:t>
            </a:r>
          </a:p>
        </p:txBody>
      </p:sp>
      <p:sp>
        <p:nvSpPr>
          <p:cNvPr id="2" name="Rectangle 1"/>
          <p:cNvSpPr/>
          <p:nvPr/>
        </p:nvSpPr>
        <p:spPr>
          <a:xfrm>
            <a:off x="402385" y="2914258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457201" y="3001992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77842" y="2999663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Answer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Answer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Answer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Answer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Answer</a:t>
            </a:r>
          </a:p>
        </p:txBody>
      </p:sp>
    </p:spTree>
    <p:extLst>
      <p:ext uri="{BB962C8B-B14F-4D97-AF65-F5344CB8AC3E}">
        <p14:creationId xmlns:p14="http://schemas.microsoft.com/office/powerpoint/2010/main" val="1849762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Title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0253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estio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Answer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Answer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Answer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Answer</a:t>
            </a:r>
          </a:p>
        </p:txBody>
      </p:sp>
    </p:spTree>
    <p:extLst>
      <p:ext uri="{BB962C8B-B14F-4D97-AF65-F5344CB8AC3E}">
        <p14:creationId xmlns:p14="http://schemas.microsoft.com/office/powerpoint/2010/main" val="34544880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Title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0253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estio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Answer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Answer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Answer</a:t>
            </a:r>
          </a:p>
        </p:txBody>
      </p:sp>
    </p:spTree>
    <p:extLst>
      <p:ext uri="{BB962C8B-B14F-4D97-AF65-F5344CB8AC3E}">
        <p14:creationId xmlns:p14="http://schemas.microsoft.com/office/powerpoint/2010/main" val="27480448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Title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0253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estio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Answer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Answer</a:t>
            </a:r>
          </a:p>
        </p:txBody>
      </p:sp>
    </p:spTree>
    <p:extLst>
      <p:ext uri="{BB962C8B-B14F-4D97-AF65-F5344CB8AC3E}">
        <p14:creationId xmlns:p14="http://schemas.microsoft.com/office/powerpoint/2010/main" val="23936138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196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Title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067275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Question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730375" y="2195927"/>
            <a:ext cx="5760000" cy="3600000"/>
            <a:chOff x="1746429" y="2204816"/>
            <a:chExt cx="5760000" cy="3600000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 Placeholder 17"/>
          <p:cNvSpPr txBox="1">
            <a:spLocks/>
          </p:cNvSpPr>
          <p:nvPr/>
        </p:nvSpPr>
        <p:spPr>
          <a:xfrm>
            <a:off x="1730376" y="3506185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tx2">
                    <a:lumMod val="50000"/>
                  </a:schemeClr>
                </a:solidFill>
              </a:rPr>
              <a:t>A</a:t>
            </a:r>
            <a:r>
              <a:rPr lang="en-US" sz="1800" dirty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8" name="Text Placeholder 17"/>
          <p:cNvSpPr txBox="1">
            <a:spLocks/>
          </p:cNvSpPr>
          <p:nvPr/>
        </p:nvSpPr>
        <p:spPr>
          <a:xfrm>
            <a:off x="4664427" y="3506185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tx2">
                    <a:lumMod val="50000"/>
                  </a:schemeClr>
                </a:solidFill>
              </a:rPr>
              <a:t>B</a:t>
            </a:r>
            <a:r>
              <a:rPr lang="en-US" sz="1800" dirty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9" name="Text Placeholder 17"/>
          <p:cNvSpPr txBox="1">
            <a:spLocks/>
          </p:cNvSpPr>
          <p:nvPr/>
        </p:nvSpPr>
        <p:spPr>
          <a:xfrm>
            <a:off x="4664428" y="5350596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tx2">
                    <a:lumMod val="50000"/>
                  </a:schemeClr>
                </a:solidFill>
              </a:rPr>
              <a:t>D</a:t>
            </a:r>
            <a:r>
              <a:rPr lang="en-US" sz="1800" dirty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20" name="Text Placeholder 17"/>
          <p:cNvSpPr txBox="1">
            <a:spLocks/>
          </p:cNvSpPr>
          <p:nvPr/>
        </p:nvSpPr>
        <p:spPr>
          <a:xfrm>
            <a:off x="1733298" y="5350596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tx2">
                    <a:lumMod val="50000"/>
                  </a:schemeClr>
                </a:solidFill>
              </a:rPr>
              <a:t>C</a:t>
            </a:r>
            <a:r>
              <a:rPr lang="en-US" sz="1800" dirty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765326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Title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5"/>
            <a:ext cx="8492463" cy="1867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Question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07887" y="2914258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307887" y="555353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357407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423389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489371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001992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64238" y="2999663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Text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45061" y="365941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7" y="365708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Text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03816" y="431922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22992" y="431689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Text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90246" y="497904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09422" y="497671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Text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03816" y="563251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22992" y="563018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Text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6070289" y="2914258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3574076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4233894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4891312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Group 76"/>
          <p:cNvGrpSpPr/>
          <p:nvPr/>
        </p:nvGrpSpPr>
        <p:grpSpPr>
          <a:xfrm>
            <a:off x="6070289" y="5553530"/>
            <a:ext cx="2730061" cy="544860"/>
            <a:chOff x="5846013" y="5553530"/>
            <a:chExt cx="2954337" cy="544860"/>
          </a:xfrm>
        </p:grpSpPr>
        <p:sp>
          <p:nvSpPr>
            <p:cNvPr id="50" name="Rectangle 49"/>
            <p:cNvSpPr/>
            <p:nvPr/>
          </p:nvSpPr>
          <p:spPr>
            <a:xfrm>
              <a:off x="5846013" y="5553530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6" name="Straight Connector 65"/>
            <p:cNvCxnSpPr/>
            <p:nvPr/>
          </p:nvCxnSpPr>
          <p:spPr>
            <a:xfrm>
              <a:off x="7320305" y="55535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6581398" y="555824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8058566" y="555575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1958960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196264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756237" y="196264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7435318" y="196264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8118580" y="196264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</p:spTree>
    <p:extLst>
      <p:ext uri="{BB962C8B-B14F-4D97-AF65-F5344CB8AC3E}">
        <p14:creationId xmlns:p14="http://schemas.microsoft.com/office/powerpoint/2010/main" val="919711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Title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5"/>
            <a:ext cx="8492463" cy="1867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Question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07887" y="350947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16929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482911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548893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59721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64238" y="359488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Text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45061" y="425462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7" y="425229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Text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03816" y="491444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22992" y="491211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Text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90246" y="557426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09422" y="5571935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Text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6070289" y="350947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16929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482911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5486530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255417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756237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7435318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8118580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</p:spTree>
    <p:extLst>
      <p:ext uri="{BB962C8B-B14F-4D97-AF65-F5344CB8AC3E}">
        <p14:creationId xmlns:p14="http://schemas.microsoft.com/office/powerpoint/2010/main" val="3587597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Title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5"/>
            <a:ext cx="8492463" cy="1867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Question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07887" y="402705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68687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534669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411479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64238" y="411246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Text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45061" y="477220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7" y="476987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Text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03816" y="543202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22992" y="542969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Text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6070289" y="402705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68687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534669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307175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756237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7435318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8118580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</p:spTree>
    <p:extLst>
      <p:ext uri="{BB962C8B-B14F-4D97-AF65-F5344CB8AC3E}">
        <p14:creationId xmlns:p14="http://schemas.microsoft.com/office/powerpoint/2010/main" val="19039052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0</TotalTime>
  <Words>273</Words>
  <Application>Microsoft Office PowerPoint</Application>
  <PresentationFormat>On-screen Show (4:3)</PresentationFormat>
  <Paragraphs>140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1</cp:revision>
  <dcterms:created xsi:type="dcterms:W3CDTF">2019-10-21T09:27:32Z</dcterms:created>
  <dcterms:modified xsi:type="dcterms:W3CDTF">2019-10-21T09:27:50Z</dcterms:modified>
</cp:coreProperties>
</file>